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806DE-4BC4-4932-8E5A-2F3E7CDA3C70}" v="27" dt="2025-10-22T07:00:26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x, Stephanie" userId="a3990b94-a95c-4419-857e-510345a501ea" providerId="ADAL" clId="{11341A15-D006-4EA6-903B-C5C9614B571E}"/>
    <pc:docChg chg="modSld">
      <pc:chgData name="Cox, Stephanie" userId="a3990b94-a95c-4419-857e-510345a501ea" providerId="ADAL" clId="{11341A15-D006-4EA6-903B-C5C9614B571E}" dt="2025-10-22T07:00:26.075" v="64" actId="20577"/>
      <pc:docMkLst>
        <pc:docMk/>
      </pc:docMkLst>
      <pc:sldChg chg="modSp mod">
        <pc:chgData name="Cox, Stephanie" userId="a3990b94-a95c-4419-857e-510345a501ea" providerId="ADAL" clId="{11341A15-D006-4EA6-903B-C5C9614B571E}" dt="2025-10-22T07:00:26.075" v="64" actId="20577"/>
        <pc:sldMkLst>
          <pc:docMk/>
          <pc:sldMk cId="3105040653" sldId="256"/>
        </pc:sldMkLst>
        <pc:spChg chg="mod">
          <ac:chgData name="Cox, Stephanie" userId="a3990b94-a95c-4419-857e-510345a501ea" providerId="ADAL" clId="{11341A15-D006-4EA6-903B-C5C9614B571E}" dt="2025-10-22T07:00:26.075" v="64" actId="20577"/>
          <ac:spMkLst>
            <pc:docMk/>
            <pc:sldMk cId="3105040653" sldId="256"/>
            <ac:spMk id="13" creationId="{FC95131C-C952-F1EA-C984-59BCD35DA2BA}"/>
          </ac:spMkLst>
        </pc:spChg>
        <pc:spChg chg="mod">
          <ac:chgData name="Cox, Stephanie" userId="a3990b94-a95c-4419-857e-510345a501ea" providerId="ADAL" clId="{11341A15-D006-4EA6-903B-C5C9614B571E}" dt="2025-10-22T06:51:32.728" v="33" actId="20577"/>
          <ac:spMkLst>
            <pc:docMk/>
            <pc:sldMk cId="3105040653" sldId="256"/>
            <ac:spMk id="15" creationId="{2E31275E-D520-C5C7-1FD5-EF49F33296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DCA-1421-43EE-9534-7A424856EC8E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FC98-98C5-4DFB-9D04-1E2D624A4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7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DCA-1421-43EE-9534-7A424856EC8E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FC98-98C5-4DFB-9D04-1E2D624A4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7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DCA-1421-43EE-9534-7A424856EC8E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FC98-98C5-4DFB-9D04-1E2D624A4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60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DCA-1421-43EE-9534-7A424856EC8E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FC98-98C5-4DFB-9D04-1E2D624A4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2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DCA-1421-43EE-9534-7A424856EC8E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FC98-98C5-4DFB-9D04-1E2D624A4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1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DCA-1421-43EE-9534-7A424856EC8E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FC98-98C5-4DFB-9D04-1E2D624A4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4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DCA-1421-43EE-9534-7A424856EC8E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FC98-98C5-4DFB-9D04-1E2D624A4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9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DCA-1421-43EE-9534-7A424856EC8E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FC98-98C5-4DFB-9D04-1E2D624A4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8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DCA-1421-43EE-9534-7A424856EC8E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FC98-98C5-4DFB-9D04-1E2D624A4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96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DCA-1421-43EE-9534-7A424856EC8E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FC98-98C5-4DFB-9D04-1E2D624A4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72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DCA-1421-43EE-9534-7A424856EC8E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FC98-98C5-4DFB-9D04-1E2D624A4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0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64BDCA-1421-43EE-9534-7A424856EC8E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57FC98-98C5-4DFB-9D04-1E2D624A4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60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with cartoon characters and fireworks&#10;&#10;AI-generated content may be incorrect.">
            <a:extLst>
              <a:ext uri="{FF2B5EF4-FFF2-40B4-BE49-F238E27FC236}">
                <a16:creationId xmlns:a16="http://schemas.microsoft.com/office/drawing/2014/main" id="{CE050438-5CA2-CFE3-EB31-0D8925E52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95131C-C952-F1EA-C984-59BCD35DA2BA}"/>
              </a:ext>
            </a:extLst>
          </p:cNvPr>
          <p:cNvSpPr txBox="1"/>
          <p:nvPr/>
        </p:nvSpPr>
        <p:spPr>
          <a:xfrm>
            <a:off x="-480060" y="5428971"/>
            <a:ext cx="7818120" cy="2964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1050" b="1" kern="140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MAIN</a:t>
            </a:r>
            <a:endParaRPr lang="en-GB" sz="1050" kern="14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1050" kern="140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Firecracker Pork Hot Dog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1050" kern="140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Firecracker Veggie Hot Dog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1050" kern="140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Bonfire Beef Burger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1050" kern="140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Served with wedges and onions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1050" kern="140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Jacket Po</a:t>
            </a:r>
            <a:r>
              <a:rPr lang="en-GB" sz="1050" kern="140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tato with Veg Chilli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1050" kern="140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or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1050" kern="140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Cheese &amp; Baked Beans</a:t>
            </a:r>
            <a:endParaRPr lang="en-GB" sz="1050" kern="14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endParaRPr lang="en-GB" sz="1050" kern="14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1050" kern="140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endParaRPr lang="en-GB" sz="1050" kern="14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1050" kern="14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31275E-D520-C5C7-1FD5-EF49F332967B}"/>
              </a:ext>
            </a:extLst>
          </p:cNvPr>
          <p:cNvSpPr txBox="1"/>
          <p:nvPr/>
        </p:nvSpPr>
        <p:spPr>
          <a:xfrm>
            <a:off x="4328160" y="6092671"/>
            <a:ext cx="1648206" cy="83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1100" b="1" kern="140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DESSERT</a:t>
            </a:r>
            <a:endParaRPr lang="en-GB" sz="1100" kern="14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1100" kern="140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Apple cake &amp; custard</a:t>
            </a:r>
            <a:r>
              <a:rPr lang="en-GB" sz="1100" kern="140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en-GB" sz="1100" kern="14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1100" kern="140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Firecracker</a:t>
            </a:r>
            <a:r>
              <a:rPr lang="en-GB" sz="1100" kern="140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Jelly</a:t>
            </a:r>
            <a:endParaRPr lang="en-GB" sz="1100" kern="14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FCCD37-03CD-F6C9-1B0B-3B1D95E3AB7D}"/>
              </a:ext>
            </a:extLst>
          </p:cNvPr>
          <p:cNvSpPr txBox="1"/>
          <p:nvPr/>
        </p:nvSpPr>
        <p:spPr>
          <a:xfrm rot="20536388">
            <a:off x="-338328" y="6294265"/>
            <a:ext cx="3907536" cy="63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1800" b="1" kern="140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NOVEMBER 5</a:t>
            </a:r>
            <a:r>
              <a:rPr lang="en-GB" b="1" kern="1400">
                <a:solidFill>
                  <a:srgbClr val="FFC000"/>
                </a:solidFill>
                <a:latin typeface="Calibri" panose="020F0502020204030204" pitchFamily="34" charset="0"/>
              </a:rPr>
              <a:t>th</a:t>
            </a:r>
            <a:endParaRPr lang="en-GB" sz="800" kern="14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800" kern="14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5040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Ward, Paige</dc:creator>
  <cp:revision>1</cp:revision>
  <dcterms:created xsi:type="dcterms:W3CDTF">2025-10-21T15:45:10Z</dcterms:created>
  <dcterms:modified xsi:type="dcterms:W3CDTF">2025-10-22T07:00:44Z</dcterms:modified>
</cp:coreProperties>
</file>